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64" d="100"/>
          <a:sy n="164" d="100"/>
        </p:scale>
        <p:origin x="-112" y="-1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/>
              <a:t>25-04-13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181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/>
              <a:t>25-04-13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702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/>
              <a:t>25-04-13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829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/>
              <a:t>25-04-13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225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/>
              <a:t>25-04-13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5417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/>
              <a:t>25-04-13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78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/>
              <a:t>25-04-13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024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/>
              <a:t>25-04-13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8688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/>
              <a:t>25-04-13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801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/>
              <a:t>25-04-13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251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0C62-1BDC-364C-AB62-8D1ABFE8328C}" type="datetimeFigureOut">
              <a:rPr lang="es-ES" smtClean="0"/>
              <a:t>25-04-13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4B31-8C40-9A41-ABF6-24B7482E09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505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90C62-1BDC-364C-AB62-8D1ABFE8328C}" type="datetimeFigureOut">
              <a:rPr lang="es-ES" smtClean="0"/>
              <a:t>25-04-13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A4B31-8C40-9A41-ABF6-24B7482E09B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4829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 descr="logo-blanc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4" y="563563"/>
            <a:ext cx="2739502" cy="915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1502570" y="1932945"/>
            <a:ext cx="6400800" cy="1164383"/>
          </a:xfrm>
        </p:spPr>
        <p:txBody>
          <a:bodyPr>
            <a:normAutofit/>
          </a:bodyPr>
          <a:lstStyle/>
          <a:p>
            <a:pPr algn="l" eaLnBrk="1" hangingPunct="1"/>
            <a:r>
              <a:rPr lang="es-ES" sz="2800" b="1" dirty="0">
                <a:solidFill>
                  <a:schemeClr val="bg1"/>
                </a:solidFill>
                <a:latin typeface="Calibri" charset="0"/>
              </a:rPr>
              <a:t>Titulo de mi presentación, debe ir alineado a la izquierda como se muestra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02570" y="4650187"/>
            <a:ext cx="3421062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s-ES_tradnl" sz="1600" dirty="0" smtClean="0">
                <a:solidFill>
                  <a:schemeClr val="bg1"/>
                </a:solidFill>
              </a:rPr>
              <a:t>Temuco, abril 2013</a:t>
            </a:r>
            <a:endParaRPr lang="es-ES" sz="1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732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815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280988" y="278798"/>
            <a:ext cx="6400800" cy="638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dirty="0" smtClean="0">
                <a:solidFill>
                  <a:schemeClr val="bg1"/>
                </a:solidFill>
                <a:latin typeface="Calibri" charset="0"/>
              </a:rPr>
              <a:t>T</a:t>
            </a:r>
            <a:r>
              <a:rPr lang="es-ES_tradnl" sz="2000" dirty="0" err="1" smtClean="0">
                <a:solidFill>
                  <a:schemeClr val="bg1"/>
                </a:solidFill>
                <a:latin typeface="Calibri" charset="0"/>
              </a:rPr>
              <a:t>ítulo</a:t>
            </a:r>
            <a:r>
              <a:rPr lang="es-ES_tradnl" sz="2000" dirty="0" smtClean="0">
                <a:solidFill>
                  <a:schemeClr val="bg1"/>
                </a:solidFill>
                <a:latin typeface="Calibri" charset="0"/>
              </a:rPr>
              <a:t> de la diapositiva</a:t>
            </a:r>
            <a:endParaRPr lang="es-ES" sz="2000" dirty="0">
              <a:solidFill>
                <a:schemeClr val="bg1"/>
              </a:solidFill>
              <a:latin typeface="Calibri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0" y="815279"/>
            <a:ext cx="9144000" cy="0"/>
          </a:xfrm>
          <a:prstGeom prst="line">
            <a:avLst/>
          </a:prstGeom>
          <a:ln>
            <a:solidFill>
              <a:srgbClr val="EEA5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n 7" descr="logo-blanc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057" y="141289"/>
            <a:ext cx="1586305" cy="529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ítulo 2"/>
          <p:cNvSpPr txBox="1">
            <a:spLocks/>
          </p:cNvSpPr>
          <p:nvPr/>
        </p:nvSpPr>
        <p:spPr>
          <a:xfrm>
            <a:off x="280988" y="1165225"/>
            <a:ext cx="5670550" cy="6159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s-ES_tradn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Opción interior nº1</a:t>
            </a:r>
            <a:endParaRPr lang="es-E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280988" y="1760538"/>
            <a:ext cx="5670550" cy="6143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s-ES" sz="1800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s-ES_tradnl" sz="1800" dirty="0" err="1" smtClean="0">
                <a:solidFill>
                  <a:schemeClr val="accent1">
                    <a:lumMod val="75000"/>
                  </a:schemeClr>
                </a:solidFill>
              </a:rPr>
              <a:t>exto</a:t>
            </a:r>
            <a:r>
              <a:rPr lang="es-ES_tradnl" sz="1800" dirty="0" smtClean="0">
                <a:solidFill>
                  <a:schemeClr val="accent1">
                    <a:lumMod val="75000"/>
                  </a:schemeClr>
                </a:solidFill>
              </a:rPr>
              <a:t> de la diapositiva, en color azul o gris oscuro</a:t>
            </a:r>
            <a:endParaRPr lang="es-ES" sz="18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15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280988" y="278798"/>
            <a:ext cx="6400800" cy="638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dirty="0" smtClean="0">
                <a:solidFill>
                  <a:schemeClr val="bg1"/>
                </a:solidFill>
                <a:latin typeface="Calibri" charset="0"/>
              </a:rPr>
              <a:t>T</a:t>
            </a:r>
            <a:r>
              <a:rPr lang="es-ES_tradnl" sz="2000" dirty="0" err="1" smtClean="0">
                <a:solidFill>
                  <a:schemeClr val="bg1"/>
                </a:solidFill>
                <a:latin typeface="Calibri" charset="0"/>
              </a:rPr>
              <a:t>ítulo</a:t>
            </a:r>
            <a:r>
              <a:rPr lang="es-ES_tradnl" sz="2000" dirty="0" smtClean="0">
                <a:solidFill>
                  <a:schemeClr val="bg1"/>
                </a:solidFill>
                <a:latin typeface="Calibri" charset="0"/>
              </a:rPr>
              <a:t> de la diapositiva</a:t>
            </a:r>
            <a:endParaRPr lang="es-ES" sz="2000" dirty="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280988" y="1165225"/>
            <a:ext cx="5670550" cy="6159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s-ES_tradn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Opción interior </a:t>
            </a:r>
            <a:r>
              <a:rPr lang="es-ES_tradn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nº2</a:t>
            </a:r>
            <a:endParaRPr lang="es-E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815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Conector recto 10"/>
          <p:cNvCxnSpPr/>
          <p:nvPr/>
        </p:nvCxnSpPr>
        <p:spPr>
          <a:xfrm>
            <a:off x="0" y="815279"/>
            <a:ext cx="9144000" cy="0"/>
          </a:xfrm>
          <a:prstGeom prst="line">
            <a:avLst/>
          </a:prstGeom>
          <a:ln>
            <a:solidFill>
              <a:srgbClr val="EEA5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n 7" descr="logo-blanc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057" y="141289"/>
            <a:ext cx="1586305" cy="529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280988" y="1760538"/>
            <a:ext cx="5670550" cy="6143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s-ES" sz="1800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s-ES_tradnl" sz="1800" dirty="0" err="1" smtClean="0">
                <a:solidFill>
                  <a:schemeClr val="accent1">
                    <a:lumMod val="75000"/>
                  </a:schemeClr>
                </a:solidFill>
              </a:rPr>
              <a:t>exto</a:t>
            </a:r>
            <a:r>
              <a:rPr lang="es-ES_tradnl" sz="1800" dirty="0" smtClean="0">
                <a:solidFill>
                  <a:schemeClr val="accent1">
                    <a:lumMod val="75000"/>
                  </a:schemeClr>
                </a:solidFill>
              </a:rPr>
              <a:t> de la diapositiva, en color azul o gris oscuro</a:t>
            </a:r>
            <a:endParaRPr lang="es-ES" sz="18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Subtítulo 2"/>
          <p:cNvSpPr txBox="1">
            <a:spLocks/>
          </p:cNvSpPr>
          <p:nvPr/>
        </p:nvSpPr>
        <p:spPr>
          <a:xfrm>
            <a:off x="280988" y="278798"/>
            <a:ext cx="6400800" cy="638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dirty="0" smtClean="0">
                <a:solidFill>
                  <a:schemeClr val="bg1"/>
                </a:solidFill>
                <a:latin typeface="Calibri" charset="0"/>
              </a:rPr>
              <a:t>T</a:t>
            </a:r>
            <a:r>
              <a:rPr lang="es-ES_tradnl" sz="2000" dirty="0" err="1" smtClean="0">
                <a:solidFill>
                  <a:schemeClr val="bg1"/>
                </a:solidFill>
                <a:latin typeface="Calibri" charset="0"/>
              </a:rPr>
              <a:t>ítulo</a:t>
            </a:r>
            <a:r>
              <a:rPr lang="es-ES_tradnl" sz="2000" dirty="0" smtClean="0">
                <a:solidFill>
                  <a:schemeClr val="bg1"/>
                </a:solidFill>
                <a:latin typeface="Calibri" charset="0"/>
              </a:rPr>
              <a:t> de la diapositiva</a:t>
            </a:r>
            <a:endParaRPr lang="es-ES" sz="2000" dirty="0">
              <a:solidFill>
                <a:schemeClr val="bg1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944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ítulo 2"/>
          <p:cNvSpPr txBox="1">
            <a:spLocks/>
          </p:cNvSpPr>
          <p:nvPr/>
        </p:nvSpPr>
        <p:spPr>
          <a:xfrm>
            <a:off x="2795943" y="4639631"/>
            <a:ext cx="3421062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1600" dirty="0" smtClean="0">
                <a:solidFill>
                  <a:schemeClr val="bg1"/>
                </a:solidFill>
              </a:rPr>
              <a:t>Temuco, abril 2013</a:t>
            </a:r>
            <a:endParaRPr lang="es-ES" sz="1600" dirty="0" smtClean="0">
              <a:solidFill>
                <a:schemeClr val="bg1"/>
              </a:solidFill>
            </a:endParaRPr>
          </a:p>
        </p:txBody>
      </p:sp>
      <p:pic>
        <p:nvPicPr>
          <p:cNvPr id="8" name="Imagen 1" descr="logo-blanc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279" y="3386537"/>
            <a:ext cx="2237719" cy="747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ítulo 2"/>
          <p:cNvSpPr>
            <a:spLocks noGrp="1"/>
          </p:cNvSpPr>
          <p:nvPr>
            <p:ph type="subTitle" idx="1"/>
          </p:nvPr>
        </p:nvSpPr>
        <p:spPr>
          <a:xfrm>
            <a:off x="2187269" y="2071718"/>
            <a:ext cx="4469088" cy="609291"/>
          </a:xfrm>
        </p:spPr>
        <p:txBody>
          <a:bodyPr>
            <a:normAutofit/>
          </a:bodyPr>
          <a:lstStyle/>
          <a:p>
            <a:pPr eaLnBrk="1" hangingPunct="1"/>
            <a:r>
              <a:rPr lang="es-ES" sz="2800" dirty="0" smtClean="0">
                <a:solidFill>
                  <a:schemeClr val="bg1"/>
                </a:solidFill>
                <a:latin typeface="Calibri" charset="0"/>
              </a:rPr>
              <a:t>Gracias por su atención</a:t>
            </a:r>
            <a:endParaRPr lang="es-ES" sz="2800" dirty="0">
              <a:solidFill>
                <a:schemeClr val="bg1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475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66</Words>
  <Application>Microsoft Macintosh PowerPoint</Application>
  <PresentationFormat>Presentación en pantalla (16:9)</PresentationFormat>
  <Paragraphs>11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Universidad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Universidad Catolica de Temuco</dc:creator>
  <cp:lastModifiedBy>Universidad Catolica de Temuco</cp:lastModifiedBy>
  <cp:revision>5</cp:revision>
  <dcterms:created xsi:type="dcterms:W3CDTF">2013-04-25T16:57:35Z</dcterms:created>
  <dcterms:modified xsi:type="dcterms:W3CDTF">2013-04-25T21:22:18Z</dcterms:modified>
</cp:coreProperties>
</file>